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76" r:id="rId4"/>
    <p:sldId id="277" r:id="rId5"/>
    <p:sldId id="257" r:id="rId6"/>
    <p:sldId id="260" r:id="rId7"/>
    <p:sldId id="261" r:id="rId8"/>
    <p:sldId id="262" r:id="rId9"/>
    <p:sldId id="263" r:id="rId10"/>
    <p:sldId id="264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65" d="100"/>
          <a:sy n="65" d="100"/>
        </p:scale>
        <p:origin x="-906" y="-1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5D92D-8ABC-4B06-8953-353528860012}" type="datetimeFigureOut">
              <a:rPr lang="ru-RU" smtClean="0"/>
              <a:t>26.02.2022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E1A5A-68D4-4964-8C08-4ECD06B4CD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41341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5D92D-8ABC-4B06-8953-353528860012}" type="datetimeFigureOut">
              <a:rPr lang="ru-RU" smtClean="0"/>
              <a:t>26.02.2022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E1A5A-68D4-4964-8C08-4ECD06B4CD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54027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5D92D-8ABC-4B06-8953-353528860012}" type="datetimeFigureOut">
              <a:rPr lang="ru-RU" smtClean="0"/>
              <a:t>26.02.2022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E1A5A-68D4-4964-8C08-4ECD06B4CD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8620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5D92D-8ABC-4B06-8953-353528860012}" type="datetimeFigureOut">
              <a:rPr lang="ru-RU" smtClean="0"/>
              <a:t>26.02.2022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E1A5A-68D4-4964-8C08-4ECD06B4CD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87402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5D92D-8ABC-4B06-8953-353528860012}" type="datetimeFigureOut">
              <a:rPr lang="ru-RU" smtClean="0"/>
              <a:t>26.02.2022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E1A5A-68D4-4964-8C08-4ECD06B4CD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47477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5D92D-8ABC-4B06-8953-353528860012}" type="datetimeFigureOut">
              <a:rPr lang="ru-RU" smtClean="0"/>
              <a:t>26.02.2022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E1A5A-68D4-4964-8C08-4ECD06B4CD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46527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5D92D-8ABC-4B06-8953-353528860012}" type="datetimeFigureOut">
              <a:rPr lang="ru-RU" smtClean="0"/>
              <a:t>26.02.2022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E1A5A-68D4-4964-8C08-4ECD06B4CD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38353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5D92D-8ABC-4B06-8953-353528860012}" type="datetimeFigureOut">
              <a:rPr lang="ru-RU" smtClean="0"/>
              <a:t>26.02.2022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E1A5A-68D4-4964-8C08-4ECD06B4CD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26731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5D92D-8ABC-4B06-8953-353528860012}" type="datetimeFigureOut">
              <a:rPr lang="ru-RU" smtClean="0"/>
              <a:t>26.02.2022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E1A5A-68D4-4964-8C08-4ECD06B4CD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76867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5D92D-8ABC-4B06-8953-353528860012}" type="datetimeFigureOut">
              <a:rPr lang="ru-RU" smtClean="0"/>
              <a:t>26.02.2022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E1A5A-68D4-4964-8C08-4ECD06B4CD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51064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5D92D-8ABC-4B06-8953-353528860012}" type="datetimeFigureOut">
              <a:rPr lang="ru-RU" smtClean="0"/>
              <a:t>26.02.2022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E1A5A-68D4-4964-8C08-4ECD06B4CD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59400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25D92D-8ABC-4B06-8953-353528860012}" type="datetimeFigureOut">
              <a:rPr lang="ru-RU" smtClean="0"/>
              <a:t>26.02.2022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BE1A5A-68D4-4964-8C08-4ECD06B4CD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43704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33.jpeg"/><Relationship Id="rId7" Type="http://schemas.openxmlformats.org/officeDocument/2006/relationships/image" Target="../media/image1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17.jpg"/><Relationship Id="rId10" Type="http://schemas.openxmlformats.org/officeDocument/2006/relationships/slide" Target="slide2.xml"/><Relationship Id="rId4" Type="http://schemas.openxmlformats.org/officeDocument/2006/relationships/image" Target="../media/image28.jpg"/><Relationship Id="rId9" Type="http://schemas.openxmlformats.org/officeDocument/2006/relationships/image" Target="../media/image21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5" Type="http://schemas.openxmlformats.org/officeDocument/2006/relationships/image" Target="../media/image36.JPG"/><Relationship Id="rId4" Type="http://schemas.openxmlformats.org/officeDocument/2006/relationships/image" Target="../media/image3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jpeg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jpeg"/><Relationship Id="rId5" Type="http://schemas.openxmlformats.org/officeDocument/2006/relationships/image" Target="../media/image56.png"/><Relationship Id="rId4" Type="http://schemas.openxmlformats.org/officeDocument/2006/relationships/image" Target="../media/image55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1.jpg"/><Relationship Id="rId5" Type="http://schemas.openxmlformats.org/officeDocument/2006/relationships/image" Target="../media/image60.JPG"/><Relationship Id="rId4" Type="http://schemas.openxmlformats.org/officeDocument/2006/relationships/image" Target="../media/image5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slide" Target="slide18.xml"/><Relationship Id="rId4" Type="http://schemas.openxmlformats.org/officeDocument/2006/relationships/slide" Target="slide1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png"/><Relationship Id="rId7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g"/><Relationship Id="rId5" Type="http://schemas.openxmlformats.org/officeDocument/2006/relationships/image" Target="../media/image12.jpeg"/><Relationship Id="rId10" Type="http://schemas.openxmlformats.org/officeDocument/2006/relationships/image" Target="../media/image6.jpeg"/><Relationship Id="rId4" Type="http://schemas.openxmlformats.org/officeDocument/2006/relationships/image" Target="../media/image11.jpeg"/><Relationship Id="rId9" Type="http://schemas.openxmlformats.org/officeDocument/2006/relationships/slide" Target="slide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g"/><Relationship Id="rId3" Type="http://schemas.openxmlformats.org/officeDocument/2006/relationships/image" Target="../media/image16.png"/><Relationship Id="rId7" Type="http://schemas.openxmlformats.org/officeDocument/2006/relationships/image" Target="../media/image2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g"/><Relationship Id="rId9" Type="http://schemas.openxmlformats.org/officeDocument/2006/relationships/image" Target="../media/image22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3.jpeg"/><Relationship Id="rId7" Type="http://schemas.openxmlformats.org/officeDocument/2006/relationships/image" Target="../media/image1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0.jpeg"/><Relationship Id="rId4" Type="http://schemas.openxmlformats.org/officeDocument/2006/relationships/image" Target="../media/image17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26.jpeg"/><Relationship Id="rId7" Type="http://schemas.openxmlformats.org/officeDocument/2006/relationships/image" Target="../media/image17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g"/><Relationship Id="rId5" Type="http://schemas.openxmlformats.org/officeDocument/2006/relationships/image" Target="../media/image28.jpg"/><Relationship Id="rId4" Type="http://schemas.openxmlformats.org/officeDocument/2006/relationships/image" Target="../media/image27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9.jpeg"/><Relationship Id="rId7" Type="http://schemas.openxmlformats.org/officeDocument/2006/relationships/image" Target="../media/image1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7.jpg"/><Relationship Id="rId4" Type="http://schemas.openxmlformats.org/officeDocument/2006/relationships/image" Target="../media/image30.jpeg"/><Relationship Id="rId9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31.jpeg"/><Relationship Id="rId7" Type="http://schemas.openxmlformats.org/officeDocument/2006/relationships/image" Target="../media/image17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32.jpeg"/><Relationship Id="rId4" Type="http://schemas.openxmlformats.org/officeDocument/2006/relationships/image" Target="../media/image2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i.ytimg.com/vi/h4m64oTEt9g/maxresdefaul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927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804615" y="497723"/>
            <a:ext cx="96899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i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Интерактивная игра для дошкольников</a:t>
            </a:r>
          </a:p>
          <a:p>
            <a:endParaRPr lang="ru-RU" sz="3200" b="1" i="1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42655" y="2255753"/>
            <a:ext cx="1019808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i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«Что вы знаете о спорте?»</a:t>
            </a:r>
            <a:endParaRPr lang="ru-RU" sz="6000" b="1" i="1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2321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900igr.net/up/datai/133422/0001-001-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s://sporteev.ru/upload/iblock/653/6530e5ce1defcb7117f623759a95d3b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1090" y="2625003"/>
            <a:ext cx="1703070" cy="1703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9642" y="3400251"/>
            <a:ext cx="2031407" cy="257519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533" y="762576"/>
            <a:ext cx="2471735" cy="164782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4530" y="977179"/>
            <a:ext cx="2636519" cy="164782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6355" y="4507643"/>
            <a:ext cx="2423005" cy="161432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6799" y="689941"/>
            <a:ext cx="2482561" cy="163849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894" y="3854396"/>
            <a:ext cx="2483523" cy="1666907"/>
          </a:xfrm>
          <a:prstGeom prst="rect">
            <a:avLst/>
          </a:prstGeom>
        </p:spPr>
      </p:pic>
      <p:sp>
        <p:nvSpPr>
          <p:cNvPr id="10" name="Стрелка вправо 9"/>
          <p:cNvSpPr/>
          <p:nvPr/>
        </p:nvSpPr>
        <p:spPr>
          <a:xfrm>
            <a:off x="11181047" y="2982832"/>
            <a:ext cx="881081" cy="865343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Управляющая кнопка: настраиваемая 2">
            <a:hlinkClick r:id="rId10" action="ppaction://hlinksldjump" highlightClick="1"/>
          </p:cNvPr>
          <p:cNvSpPr/>
          <p:nvPr/>
        </p:nvSpPr>
        <p:spPr>
          <a:xfrm>
            <a:off x="11180618" y="2964873"/>
            <a:ext cx="886691" cy="889523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4618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-0.29596 -0.18773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805" y="-93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900igr.net/up/datai/133422/0001-001-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904509" y="1678909"/>
            <a:ext cx="6096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 его кручу рукой,</a:t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на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шее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ногой,</a:t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на талии кручу,</a:t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ронять я не хочу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686063"/>
            <a:ext cx="2812845" cy="235572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077" y="744559"/>
            <a:ext cx="2764357" cy="251926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6209" y="872084"/>
            <a:ext cx="2812845" cy="253834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8907" y="3630187"/>
            <a:ext cx="2764357" cy="2411603"/>
          </a:xfrm>
          <a:prstGeom prst="rect">
            <a:avLst/>
          </a:prstGeom>
        </p:spPr>
      </p:pic>
      <p:sp>
        <p:nvSpPr>
          <p:cNvPr id="8" name="Стрелка вправо 7"/>
          <p:cNvSpPr/>
          <p:nvPr/>
        </p:nvSpPr>
        <p:spPr>
          <a:xfrm>
            <a:off x="11181047" y="2982832"/>
            <a:ext cx="881081" cy="865343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настраиваемая 5">
            <a:hlinkClick r:id="" action="ppaction://hlinkshowjump?jump=nextslide" highlightClick="1"/>
          </p:cNvPr>
          <p:cNvSpPr/>
          <p:nvPr/>
        </p:nvSpPr>
        <p:spPr>
          <a:xfrm>
            <a:off x="11139054" y="2879238"/>
            <a:ext cx="928255" cy="986180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8443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7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8" dur="indefinite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3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4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900igr.net/up/datai/133422/0001-001-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387277" y="2772384"/>
            <a:ext cx="400396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 вприпрыжку, то вприсядку</a:t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Дети делают ...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1546" y="734291"/>
            <a:ext cx="3061855" cy="229639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1056" y="713510"/>
            <a:ext cx="3089564" cy="231717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7669" y="3574474"/>
            <a:ext cx="3149608" cy="238435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4184" y="3617408"/>
            <a:ext cx="3006436" cy="2341418"/>
          </a:xfrm>
          <a:prstGeom prst="rect">
            <a:avLst/>
          </a:prstGeom>
        </p:spPr>
      </p:pic>
      <p:sp>
        <p:nvSpPr>
          <p:cNvPr id="8" name="Стрелка вправо 7"/>
          <p:cNvSpPr/>
          <p:nvPr/>
        </p:nvSpPr>
        <p:spPr>
          <a:xfrm>
            <a:off x="11181047" y="2982832"/>
            <a:ext cx="881081" cy="865343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Управляющая кнопка: настраиваемая 8">
            <a:hlinkClick r:id="" action="ppaction://hlinkshowjump?jump=nextslide" highlightClick="1"/>
          </p:cNvPr>
          <p:cNvSpPr/>
          <p:nvPr/>
        </p:nvSpPr>
        <p:spPr>
          <a:xfrm>
            <a:off x="11180620" y="3030683"/>
            <a:ext cx="1011379" cy="848590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280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2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7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8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3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4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900igr.net/up/datai/133422/0001-001-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419601" y="2475217"/>
            <a:ext cx="364374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Здесь команда побеждает, Если мячик не роняет</a:t>
            </a:r>
            <a:r>
              <a:rPr lang="ru-RU" sz="2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 летит с подачи метко </a:t>
            </a:r>
            <a:endParaRPr lang="ru-RU" sz="2000" b="1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ворота – через сетку. </a:t>
            </a:r>
            <a:endParaRPr lang="ru-RU" sz="2000" b="1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площадка, а не </a:t>
            </a:r>
            <a:r>
              <a:rPr lang="ru-RU" sz="2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поле</a:t>
            </a:r>
          </a:p>
          <a:p>
            <a:r>
              <a:rPr lang="ru-RU" sz="2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спортсменов в… 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817" y="3733799"/>
            <a:ext cx="3435930" cy="237196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108" y="3789660"/>
            <a:ext cx="3380509" cy="234522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8869" y="725245"/>
            <a:ext cx="3380509" cy="253538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64"/>
          <a:stretch/>
        </p:blipFill>
        <p:spPr>
          <a:xfrm>
            <a:off x="969817" y="714622"/>
            <a:ext cx="3342554" cy="2576203"/>
          </a:xfrm>
          <a:prstGeom prst="rect">
            <a:avLst/>
          </a:prstGeom>
        </p:spPr>
      </p:pic>
      <p:sp>
        <p:nvSpPr>
          <p:cNvPr id="9" name="Стрелка вправо 8"/>
          <p:cNvSpPr/>
          <p:nvPr/>
        </p:nvSpPr>
        <p:spPr>
          <a:xfrm>
            <a:off x="11181047" y="2982832"/>
            <a:ext cx="881081" cy="865343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Управляющая кнопка: настраиваемая 4">
            <a:hlinkClick r:id="" action="ppaction://hlinkshowjump?jump=nextslide" highlightClick="1"/>
          </p:cNvPr>
          <p:cNvSpPr/>
          <p:nvPr/>
        </p:nvSpPr>
        <p:spPr>
          <a:xfrm>
            <a:off x="11166764" y="2951018"/>
            <a:ext cx="872836" cy="838642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7205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2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7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8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3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4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900igr.net/up/datai/133422/0001-001-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461992" y="2603029"/>
            <a:ext cx="498763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Мяч по травке шустро скачет</a:t>
            </a: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 ворот и до ворот.</a:t>
            </a: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Бьют ногами он не плачет.</a:t>
            </a: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Кто игру мне назовет?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1056" y="3733799"/>
            <a:ext cx="3269674" cy="230678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346" y="857231"/>
            <a:ext cx="3131127" cy="234834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1056" y="857231"/>
            <a:ext cx="3269674" cy="225719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64"/>
          <a:stretch/>
        </p:blipFill>
        <p:spPr>
          <a:xfrm>
            <a:off x="958345" y="3783499"/>
            <a:ext cx="3131127" cy="2257082"/>
          </a:xfrm>
          <a:prstGeom prst="rect">
            <a:avLst/>
          </a:prstGeom>
        </p:spPr>
      </p:pic>
      <p:sp>
        <p:nvSpPr>
          <p:cNvPr id="10" name="Стрелка вправо 9"/>
          <p:cNvSpPr/>
          <p:nvPr/>
        </p:nvSpPr>
        <p:spPr>
          <a:xfrm>
            <a:off x="11181047" y="2982832"/>
            <a:ext cx="881081" cy="865343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Управляющая кнопка: настраиваемая 4">
            <a:hlinkClick r:id="" action="ppaction://hlinkshowjump?jump=nextslide" highlightClick="1"/>
          </p:cNvPr>
          <p:cNvSpPr/>
          <p:nvPr/>
        </p:nvSpPr>
        <p:spPr>
          <a:xfrm>
            <a:off x="11166764" y="2992582"/>
            <a:ext cx="914400" cy="933886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4345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2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7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8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3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4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900igr.net/up/datai/133422/0001-001-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488873" y="2438222"/>
            <a:ext cx="6096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Шайбу здесь вовсю гоняют</a:t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в ворота все бросают.</a:t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Здесь на поле лёд везде,</a:t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Рады мы такой игре!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6363" y="942107"/>
            <a:ext cx="3117273" cy="235527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99" t="-5886" r="699" b="5886"/>
          <a:stretch/>
        </p:blipFill>
        <p:spPr>
          <a:xfrm>
            <a:off x="1068842" y="3638551"/>
            <a:ext cx="2976685" cy="224963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6363" y="3768436"/>
            <a:ext cx="3117273" cy="211974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36"/>
          <a:stretch/>
        </p:blipFill>
        <p:spPr>
          <a:xfrm>
            <a:off x="1068842" y="942107"/>
            <a:ext cx="2828636" cy="2050475"/>
          </a:xfrm>
          <a:prstGeom prst="rect">
            <a:avLst/>
          </a:prstGeom>
        </p:spPr>
      </p:pic>
      <p:sp>
        <p:nvSpPr>
          <p:cNvPr id="8" name="Стрелка вправо 7"/>
          <p:cNvSpPr/>
          <p:nvPr/>
        </p:nvSpPr>
        <p:spPr>
          <a:xfrm>
            <a:off x="11181047" y="2982832"/>
            <a:ext cx="881081" cy="865343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Управляющая кнопка: настраиваемая 8">
            <a:hlinkClick r:id="" action="ppaction://hlinkshowjump?jump=nextslide" highlightClick="1"/>
          </p:cNvPr>
          <p:cNvSpPr/>
          <p:nvPr/>
        </p:nvSpPr>
        <p:spPr>
          <a:xfrm>
            <a:off x="11083636" y="2992582"/>
            <a:ext cx="978492" cy="855593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4837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2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7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8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3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4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900igr.net/up/datai/133422/0001-001-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322618" y="2828835"/>
            <a:ext cx="349134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Кто на льду меня догонит? </a:t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Мы бежим вперегонки. </a:t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несут меня не кони, </a:t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блестящие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927" y="729869"/>
            <a:ext cx="2743202" cy="274320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3563" y="3586594"/>
            <a:ext cx="2578678" cy="257867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3562" y="729869"/>
            <a:ext cx="2632363" cy="263236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927" y="3976254"/>
            <a:ext cx="2755085" cy="2189018"/>
          </a:xfrm>
          <a:prstGeom prst="rect">
            <a:avLst/>
          </a:prstGeom>
        </p:spPr>
      </p:pic>
      <p:sp>
        <p:nvSpPr>
          <p:cNvPr id="8" name="Стрелка вправо 7"/>
          <p:cNvSpPr/>
          <p:nvPr/>
        </p:nvSpPr>
        <p:spPr>
          <a:xfrm>
            <a:off x="11181047" y="2982832"/>
            <a:ext cx="881081" cy="865343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Управляющая кнопка: настраиваемая 8">
            <a:hlinkClick r:id="" action="ppaction://hlinkshowjump?jump=nextslide" highlightClick="1"/>
          </p:cNvPr>
          <p:cNvSpPr/>
          <p:nvPr/>
        </p:nvSpPr>
        <p:spPr>
          <a:xfrm>
            <a:off x="11181047" y="2982832"/>
            <a:ext cx="881081" cy="865343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3595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2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7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8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3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4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900igr.net/up/datai/133422/0001-001-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175858" y="2653584"/>
            <a:ext cx="405452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Ног от радости не чуя, 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горки страшной вниз лечу я. 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Стал мне спорт родней и ближе, 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Кто помог мне, дети</a:t>
            </a:r>
            <a:r>
              <a:rPr lang="ru-RU" sz="2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?...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4347" y="3454200"/>
            <a:ext cx="2798617" cy="259772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071" y="773368"/>
            <a:ext cx="2800330" cy="261888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36" y="711416"/>
            <a:ext cx="2750128" cy="244041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071" y="3663869"/>
            <a:ext cx="2800329" cy="2492268"/>
          </a:xfrm>
          <a:prstGeom prst="rect">
            <a:avLst/>
          </a:prstGeom>
        </p:spPr>
      </p:pic>
      <p:sp>
        <p:nvSpPr>
          <p:cNvPr id="9" name="Стрелка вправо 8"/>
          <p:cNvSpPr/>
          <p:nvPr/>
        </p:nvSpPr>
        <p:spPr>
          <a:xfrm>
            <a:off x="11181047" y="2982832"/>
            <a:ext cx="881081" cy="865343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настраиваемая 5">
            <a:hlinkClick r:id="" action="ppaction://hlinkshowjump?jump=nextslide" highlightClick="1"/>
          </p:cNvPr>
          <p:cNvSpPr/>
          <p:nvPr/>
        </p:nvSpPr>
        <p:spPr>
          <a:xfrm>
            <a:off x="11181048" y="2978727"/>
            <a:ext cx="886262" cy="998296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6845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2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7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8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3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4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900igr.net/up/datai/133422/0001-001-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2645" y="1081663"/>
            <a:ext cx="5284824" cy="4694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4046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900igr.net/up/datai/133422/0001-001-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Двойная волна 3"/>
          <p:cNvSpPr/>
          <p:nvPr/>
        </p:nvSpPr>
        <p:spPr>
          <a:xfrm>
            <a:off x="955960" y="914398"/>
            <a:ext cx="2216728" cy="1496291"/>
          </a:xfrm>
          <a:prstGeom prst="doubleWav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ВИДЫ СПОРТА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Двойная волна 5"/>
          <p:cNvSpPr/>
          <p:nvPr/>
        </p:nvSpPr>
        <p:spPr>
          <a:xfrm>
            <a:off x="3983182" y="2119744"/>
            <a:ext cx="2216728" cy="1496291"/>
          </a:xfrm>
          <a:prstGeom prst="doubleWav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ЧТО КОМУ ПРИНАДЛЕЖИТ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" name="Двойная волна 7"/>
          <p:cNvSpPr/>
          <p:nvPr/>
        </p:nvSpPr>
        <p:spPr>
          <a:xfrm>
            <a:off x="6899562" y="3269671"/>
            <a:ext cx="2133601" cy="1427020"/>
          </a:xfrm>
          <a:prstGeom prst="doubleWav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ЗАГАДКИ О СПОРТЕ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1" name="Двойная волна 10"/>
          <p:cNvSpPr/>
          <p:nvPr/>
        </p:nvSpPr>
        <p:spPr>
          <a:xfrm>
            <a:off x="9722428" y="4495799"/>
            <a:ext cx="1943099" cy="1496291"/>
          </a:xfrm>
          <a:prstGeom prst="doubleWav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КОНЕЦ ИГРЫ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" name="Управляющая кнопка: настраиваемая 6">
            <a:hlinkClick r:id="" action="ppaction://hlinkshowjump?jump=nextslide" highlightClick="1"/>
          </p:cNvPr>
          <p:cNvSpPr/>
          <p:nvPr/>
        </p:nvSpPr>
        <p:spPr>
          <a:xfrm>
            <a:off x="955960" y="914398"/>
            <a:ext cx="2216728" cy="1496291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Управляющая кнопка: настраиваемая 13">
            <a:hlinkClick r:id="rId3" action="ppaction://hlinksldjump" highlightClick="1"/>
          </p:cNvPr>
          <p:cNvSpPr/>
          <p:nvPr/>
        </p:nvSpPr>
        <p:spPr>
          <a:xfrm>
            <a:off x="3993569" y="2081644"/>
            <a:ext cx="2216728" cy="1572490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Управляющая кнопка: настраиваемая 1">
            <a:hlinkClick r:id="rId4" action="ppaction://hlinksldjump" highlightClick="1"/>
          </p:cNvPr>
          <p:cNvSpPr/>
          <p:nvPr/>
        </p:nvSpPr>
        <p:spPr>
          <a:xfrm>
            <a:off x="6899562" y="3158835"/>
            <a:ext cx="2133601" cy="1648691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Управляющая кнопка: настраиваемая 2">
            <a:hlinkClick r:id="rId4" action="ppaction://hlinksldjump" highlightClick="1"/>
          </p:cNvPr>
          <p:cNvSpPr/>
          <p:nvPr/>
        </p:nvSpPr>
        <p:spPr>
          <a:xfrm>
            <a:off x="6788726" y="4405743"/>
            <a:ext cx="2133601" cy="1648691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Управляющая кнопка: настраиваемая 4">
            <a:hlinkClick r:id="rId5" action="ppaction://hlinksldjump" highlightClick="1"/>
          </p:cNvPr>
          <p:cNvSpPr/>
          <p:nvPr/>
        </p:nvSpPr>
        <p:spPr>
          <a:xfrm>
            <a:off x="9722428" y="4495799"/>
            <a:ext cx="1943099" cy="1496291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8776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900igr.net/up/datai/133422/0001-001-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4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7390" y="388286"/>
            <a:ext cx="3027218" cy="302721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3025" y="3681096"/>
            <a:ext cx="1685494" cy="236148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781" y="761938"/>
            <a:ext cx="1732246" cy="227991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2076" y="2771958"/>
            <a:ext cx="1683802" cy="227047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369" y="3681096"/>
            <a:ext cx="1704109" cy="236148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4176" y="839575"/>
            <a:ext cx="1691075" cy="220227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1010" y="2677644"/>
            <a:ext cx="1791498" cy="2459107"/>
          </a:xfrm>
          <a:prstGeom prst="rect">
            <a:avLst/>
          </a:prstGeom>
        </p:spPr>
      </p:pic>
      <p:sp>
        <p:nvSpPr>
          <p:cNvPr id="10" name="Стрелка вправо 9"/>
          <p:cNvSpPr/>
          <p:nvPr/>
        </p:nvSpPr>
        <p:spPr>
          <a:xfrm>
            <a:off x="11181047" y="2982832"/>
            <a:ext cx="881081" cy="865343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Управляющая кнопка: настраиваемая 10">
            <a:hlinkClick r:id="" action="ppaction://hlinkshowjump?jump=nextslide" highlightClick="1"/>
          </p:cNvPr>
          <p:cNvSpPr/>
          <p:nvPr/>
        </p:nvSpPr>
        <p:spPr>
          <a:xfrm>
            <a:off x="11158519" y="3041853"/>
            <a:ext cx="894936" cy="823565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9146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900igr.net/up/datai/133422/0001-001-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5541" y="482869"/>
            <a:ext cx="2679573" cy="278263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046" y="3748372"/>
            <a:ext cx="2401939" cy="222356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93" t="-7740" r="1293" b="8305"/>
          <a:stretch/>
        </p:blipFill>
        <p:spPr>
          <a:xfrm>
            <a:off x="913619" y="674215"/>
            <a:ext cx="2353483" cy="239994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5117" y="3744132"/>
            <a:ext cx="2382982" cy="222356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40" t="-8982" r="640" b="8982"/>
          <a:stretch/>
        </p:blipFill>
        <p:spPr>
          <a:xfrm>
            <a:off x="6546984" y="3265503"/>
            <a:ext cx="2164382" cy="256681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5950" y="3744132"/>
            <a:ext cx="2020041" cy="2327118"/>
          </a:xfrm>
          <a:prstGeom prst="rect">
            <a:avLst/>
          </a:prstGeom>
        </p:spPr>
      </p:pic>
      <p:sp>
        <p:nvSpPr>
          <p:cNvPr id="12" name="Стрелка вправо 11"/>
          <p:cNvSpPr/>
          <p:nvPr/>
        </p:nvSpPr>
        <p:spPr>
          <a:xfrm>
            <a:off x="11181047" y="2982832"/>
            <a:ext cx="881081" cy="865343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Управляющая кнопка: настраиваемая 2">
            <a:hlinkClick r:id="rId9" action="ppaction://hlinksldjump" highlightClick="1"/>
          </p:cNvPr>
          <p:cNvSpPr/>
          <p:nvPr/>
        </p:nvSpPr>
        <p:spPr>
          <a:xfrm>
            <a:off x="11157264" y="2982832"/>
            <a:ext cx="910045" cy="910295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3553" y="803680"/>
            <a:ext cx="1683802" cy="2270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752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900igr.net/up/datai/133422/0001-001-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197290" y="1119116"/>
            <a:ext cx="74243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0230" y="2076141"/>
            <a:ext cx="2013069" cy="242059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8382" y="1003287"/>
            <a:ext cx="2380583" cy="158705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9553" y="3195860"/>
            <a:ext cx="1840437" cy="260174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7435" y="4194689"/>
            <a:ext cx="2670879" cy="177947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7435" y="697249"/>
            <a:ext cx="2320827" cy="15448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0682" y="844833"/>
            <a:ext cx="2483523" cy="1666907"/>
          </a:xfrm>
          <a:prstGeom prst="rect">
            <a:avLst/>
          </a:prstGeom>
        </p:spPr>
      </p:pic>
      <p:sp>
        <p:nvSpPr>
          <p:cNvPr id="12" name="Стрелка вправо 11"/>
          <p:cNvSpPr/>
          <p:nvPr/>
        </p:nvSpPr>
        <p:spPr>
          <a:xfrm>
            <a:off x="11181047" y="2982832"/>
            <a:ext cx="881081" cy="865343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Управляющая кнопка: настраиваемая 8">
            <a:hlinkClick r:id="" action="ppaction://hlinkshowjump?jump=nextslide" highlightClick="1"/>
          </p:cNvPr>
          <p:cNvSpPr/>
          <p:nvPr/>
        </p:nvSpPr>
        <p:spPr>
          <a:xfrm>
            <a:off x="11170454" y="2992582"/>
            <a:ext cx="868512" cy="872836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8383" y="3286437"/>
            <a:ext cx="1957813" cy="2601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127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-0.25 E" pathEditMode="relative" ptsTypes="">
                                      <p:cBhvr>
                                        <p:cTn id="3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1.11022E-16 L 0.24596 -0.18958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92" y="-94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900igr.net/up/datai/133422/0001-001-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1158" y="1930808"/>
            <a:ext cx="1946563" cy="194656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6229" y="3877372"/>
            <a:ext cx="2642582" cy="176172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2208" y="1123344"/>
            <a:ext cx="2595760" cy="193571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1340" y="3943827"/>
            <a:ext cx="2676628" cy="176657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1880" y="4378036"/>
            <a:ext cx="2717698" cy="1810667"/>
          </a:xfrm>
          <a:prstGeom prst="rect">
            <a:avLst/>
          </a:prstGeom>
        </p:spPr>
      </p:pic>
      <p:sp>
        <p:nvSpPr>
          <p:cNvPr id="11" name="Стрелка вправо 10"/>
          <p:cNvSpPr/>
          <p:nvPr/>
        </p:nvSpPr>
        <p:spPr>
          <a:xfrm>
            <a:off x="11181047" y="2982832"/>
            <a:ext cx="881081" cy="865343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Управляющая кнопка: настраиваемая 2">
            <a:hlinkClick r:id="" action="ppaction://hlinkshowjump?jump=nextslide" highlightClick="1"/>
          </p:cNvPr>
          <p:cNvSpPr/>
          <p:nvPr/>
        </p:nvSpPr>
        <p:spPr>
          <a:xfrm>
            <a:off x="11108810" y="2982832"/>
            <a:ext cx="953318" cy="894539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5018" y="1106896"/>
            <a:ext cx="2823792" cy="1952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3820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3.7037E-6 L -0.24648 0.09838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331" y="49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900igr.net/up/datai/133422/0001-001-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sporttovary59.ru/uploads/palki-lyzhnye-x400-100-steklovolokno-st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4848" y="3535457"/>
            <a:ext cx="2114695" cy="1780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608" y="884501"/>
            <a:ext cx="2772795" cy="184564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7496" y="3152431"/>
            <a:ext cx="1840437" cy="279615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5247" y="898449"/>
            <a:ext cx="2877835" cy="193156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355" y="884501"/>
            <a:ext cx="2649682" cy="176645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5269" y="3346839"/>
            <a:ext cx="1957813" cy="2601745"/>
          </a:xfrm>
          <a:prstGeom prst="rect">
            <a:avLst/>
          </a:prstGeom>
        </p:spPr>
      </p:pic>
      <p:sp>
        <p:nvSpPr>
          <p:cNvPr id="9" name="Стрелка вправо 8"/>
          <p:cNvSpPr/>
          <p:nvPr/>
        </p:nvSpPr>
        <p:spPr>
          <a:xfrm>
            <a:off x="11181047" y="2982832"/>
            <a:ext cx="881081" cy="865343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настраиваемая 6">
            <a:hlinkClick r:id="" action="ppaction://hlinkshowjump?jump=nextslide" highlightClick="1"/>
          </p:cNvPr>
          <p:cNvSpPr/>
          <p:nvPr/>
        </p:nvSpPr>
        <p:spPr>
          <a:xfrm>
            <a:off x="11139055" y="2964873"/>
            <a:ext cx="928254" cy="928254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0435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4.07407E-6 L 0.24205 0.33657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096" y="168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900igr.net/up/datai/133422/0001-001-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s://avatars.mds.yandex.net/get-marketpic/203634/market_c5NPTJpDv-7y3WXuFodBdA/ori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8586" y="2714144"/>
            <a:ext cx="1774825" cy="1331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covsmo.ru/wp-content/uploads/2017/11/Bob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4908" y="4157663"/>
            <a:ext cx="2419349" cy="1814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8288" y="1303185"/>
            <a:ext cx="2649682" cy="176645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2218" y="4157663"/>
            <a:ext cx="2456641" cy="170281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8799" y="4247253"/>
            <a:ext cx="2670879" cy="177947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7740" y="835851"/>
            <a:ext cx="2636519" cy="164782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388" y="777959"/>
            <a:ext cx="1957813" cy="2601745"/>
          </a:xfrm>
          <a:prstGeom prst="rect">
            <a:avLst/>
          </a:prstGeom>
        </p:spPr>
      </p:pic>
      <p:sp>
        <p:nvSpPr>
          <p:cNvPr id="11" name="Стрелка вправо 10"/>
          <p:cNvSpPr/>
          <p:nvPr/>
        </p:nvSpPr>
        <p:spPr>
          <a:xfrm>
            <a:off x="11181047" y="2982832"/>
            <a:ext cx="881081" cy="865343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Управляющая кнопка: настраиваемая 2">
            <a:hlinkClick r:id="" action="ppaction://hlinkshowjump?jump=nextslide" highlightClick="1"/>
          </p:cNvPr>
          <p:cNvSpPr/>
          <p:nvPr/>
        </p:nvSpPr>
        <p:spPr>
          <a:xfrm>
            <a:off x="11127970" y="2951018"/>
            <a:ext cx="1064030" cy="900546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9813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0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20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0 L -0.16654 0.17407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33" y="87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900igr.net/up/datai/133422/0001-001-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5363" y="1926474"/>
            <a:ext cx="1987323" cy="178064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740" y="868108"/>
            <a:ext cx="2717569" cy="182399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7358" y="3286437"/>
            <a:ext cx="1695001" cy="257519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7617" y="3286437"/>
            <a:ext cx="1957813" cy="260174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0556" y="868108"/>
            <a:ext cx="2628607" cy="175240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3584" y="4219543"/>
            <a:ext cx="2670879" cy="1779474"/>
          </a:xfrm>
          <a:prstGeom prst="rect">
            <a:avLst/>
          </a:prstGeom>
        </p:spPr>
      </p:pic>
      <p:sp>
        <p:nvSpPr>
          <p:cNvPr id="9" name="Стрелка вправо 8"/>
          <p:cNvSpPr/>
          <p:nvPr/>
        </p:nvSpPr>
        <p:spPr>
          <a:xfrm>
            <a:off x="11181047" y="2982832"/>
            <a:ext cx="881081" cy="865343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Управляющая кнопка: настраиваемая 9">
            <a:hlinkClick r:id="" action="ppaction://hlinkshowjump?jump=nextslide" highlightClick="1"/>
          </p:cNvPr>
          <p:cNvSpPr/>
          <p:nvPr/>
        </p:nvSpPr>
        <p:spPr>
          <a:xfrm>
            <a:off x="11180618" y="2964873"/>
            <a:ext cx="858982" cy="886691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6025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7.40741E-7 L 0.24973 0.1331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487" y="66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899</TotalTime>
  <Words>102</Words>
  <Application>Microsoft Office PowerPoint</Application>
  <PresentationFormat>Произвольный</PresentationFormat>
  <Paragraphs>20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Наталья Архипова</dc:creator>
  <cp:lastModifiedBy>Емцева</cp:lastModifiedBy>
  <cp:revision>73</cp:revision>
  <dcterms:created xsi:type="dcterms:W3CDTF">2018-12-14T07:54:28Z</dcterms:created>
  <dcterms:modified xsi:type="dcterms:W3CDTF">2022-02-26T10:37:53Z</dcterms:modified>
</cp:coreProperties>
</file>